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Guide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Software Developers &amp; System Integrators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 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result delivery to your HIS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 completes session → CodingClient POSTs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does not block the coder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Exponential backoff retry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retry on 4xx (except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 Config (env vars)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Config (local auth)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Minimization (GDPR/nDSG)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defaults 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 credentials never sent from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 protection on webhook URLs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info@kodemed.ch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SA • Switzerland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Overview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integration paths to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HIS 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DLL via KODEMED_DLL_PATH env var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SendConfig() with XML or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DoCodingWithFormat() for full UI flow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DoCoding() for headless processing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Retrieve results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/ WebSocket 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Party 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with data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pushes to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opens coding UI on user’s desktop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session status via GET endpoint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language/platform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updates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for .NET / VB / C# applications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C# Example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VB.NET / VBA Example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Path Resolution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KODEMED_DLL_PATH env var (set by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 API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any language/platform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Flow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Example: Create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C: WebSocket 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bidirectional communication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 Types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Format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 Flow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with: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flow with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opens embedded browser for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auto-refresh (access + refresh tokens)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locale read from JWT ‘locale’ claim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configurable (default: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 Lifecycle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short-lived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long-lived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Auto-refresh before expiry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reconnect refreshes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Formats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BFS, Custom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SpiGes XML Structure (Primary)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FormatType Enum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Plugin System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IFormatPlugin interface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Auto-discovery from plugin directory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 custom data to SpiGes model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 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system tray application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Steps)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Copy KodeMed folder to any location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Run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env vars + COM DLL registration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Environment Variables (auto-set)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 / VDI Compatibility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 EXE: no .NET runtime needed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User-level only: all writes to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admin rights required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registration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next to EXE or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Non-persistent VDI: re-setup on each login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Tray Menu (multilingual: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/ Sign Out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Session from File (SpiGes / BFS / Custom)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Settings, Auto-start, Setup / Repair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– For CTO / IT 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Quick Reference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Methods, REST Endpoints, WebSocket Messages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 Methods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 Endpoints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 Messages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Integration Guide</dc:title>
  <dc:subject>PptxGenJS Presentation</dc:subject>
  <dc:creator>KodeMed SA</dc:creator>
  <cp:lastModifiedBy>KodeMed SA</cp:lastModifiedBy>
  <cp:revision>1</cp:revision>
  <dcterms:created xsi:type="dcterms:W3CDTF">2026-02-13T09:38:15Z</dcterms:created>
  <dcterms:modified xsi:type="dcterms:W3CDTF">2026-02-13T09:38:15Z</dcterms:modified>
</cp:coreProperties>
</file>