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Systemarchitektur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CTOs, IT-Administration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Post-Coding-Webhook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Fire-and-Forget-HTTP-Callback nach Kodierungssitzungen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Funktionsweise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Kodierer schliesst Sitzung ab (Anwenden/Verwerfen/...)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sendet JSON per POST an konfigurierte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Asynchron: blockiert den Kodierer nicht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mit exponentiellem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Retry bei 4xx (ausser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 (Umgebungsvariablen)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Bearer-Token oder Custom-Header (nur lokale Konfiguration)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Serverkomponenten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Keycloak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Client-Bereitstellung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portable, eigenständige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beliebigen Ordner kopieren und starten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DLL- + Umgebungsvariablen-Registrierung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als App oder im Image veröffentlichen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Gruppenrichtlinie: KODEMED_HOME-Umgebungsvariable setzen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Stilles Ersteinrichtungs-Setup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Konfigurationsüberschreibung: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für zukünftige Versionen geplant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XML-/JSON-Konfiguration, Umgebungsvariablen,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DLL-/Client-Konfiguration (XML oder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Einstellungen</a:t>
            </a:r>
            <a:endParaRPr lang="en-US" sz="12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Webhook-Umgebungsvariablen (Server)</a:t>
            </a:r>
            <a:endParaRPr lang="en-US" sz="1100" dirty="0"/>
          </a:p>
        </p:txBody>
      </p:sp>
      <p:graphicFrame>
        <p:nvGraphicFramePr>
          <p:cNvPr id="2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Schnellstart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3 Schritten betriebsbereit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1: Server bereitstellen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2: Client installieren (eine Option wählen)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PowerShell Installer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irm .../Install-KodeMed.ps1 -Out Install.ps1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.\Install.ps1 -ServerUrl "https://server"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3: Kodierung starten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kodeMed-Plattformkomponenten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DRG-Gruppierungs-API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COM-DLL (.NET 4.5.2/9.0)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Sprachauswahl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KIS/Drittanbieter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 (direkt)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KIS-Integration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des Klinikinformationssystems via COM-DLL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Integrationsbeispiel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Bereitstellungsmethoden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PowerShell-Installer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Install-KodeMed.ps1-Skript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+ Konfiguration automatisch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Webhook-Auth-Setup (Bearer/Custom)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COM-Registrierung + Umgebungsvariablen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Silent-Modus für GPO/SCCM-Verteilung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+ Abhängigkeiten kopieren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Manuelle COM-Registrierung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Umgebungsvariablen manuell setzen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erfahrene Benutzer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(empfohlen)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einzelne EXE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 beim ersten Start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Adminrechte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Citrix-/VDI-kompatibel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Umgebungsvariablen (automatisch gesetzt durch CodingClient oder PowerShell-Installer)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CodingClient-Architektur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System-Tray-Anwendung für Drittanbieter-Integration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Integrationsablauf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Funktionen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Einzelinstanz (globaler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WebSocket-Listener für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Post-Coding-Webhook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Sprachauswahl (DE/FR/IT/EN, Tray-Menü)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OAuth2-Anmeldung/-Abmeldung via Tray-Menü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Autostart bei Windows-Anmeldung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Sitzungen aus lokalen Dateien öffnen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Citrix-/VDI-Highlights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Eigenständig: keine .NET-Runtime-Abhängigkeit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Schreibvorgänge auf Benutzerebene (HKCU, Umgebungsvariablen)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Portabel: Ordner kopieren und starten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(kein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Erneutes Setup bei nicht-persistenter VDI-Anmeldung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mit REST-API und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Spring-Boot-Anwendung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REST-API: Konfiguration, Sitzungen, Audit, Instanzen,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WebSocket-Endpunkt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JPA/Hibernate-Persistenz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Audit-Trail (Sitzungsereignisse, Benutzeraktionen)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Layout-Verwaltung (Speichern/Laden/Teilen)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OAuth2-Token-Validierung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Grouper-Integration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Docker-Bereitstellung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ICD-10-GM-Codes + Beschreibungen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CHOP-Prozedurcodes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ATC-Medikamentencodes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SwissDRG-Grouper-Katalog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Volltextsuche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Versionierte Kataloge (jährliche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 mit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Kodierungs-UI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mit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Datenblöcke (verschiebbar,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Bearbeitbare Code-Tabellen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Code-Suche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SpiGes-Attributbearbeitung pro Zeile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Datenformulare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Echtzeit-Grouper-Ergebnisse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Mehrsprachige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Undo-Verlaufsleiste (visueller Schritt-durch)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Eingebettet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Standalone-Browsermodus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WebSocket-Live-Updates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Layouts speichern/laden/teilen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Responsives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Tastaturnavigation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Export-/Import-Funktionalität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 &amp; Sicherheit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PKCE-Verfahren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kompatibel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eingebetteter Browser-Login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Standard-OIDC-Redirect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Mandantenfähig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Gruppenbasierte Zugriffskontrolle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OpenID-Connect-Benutzerclaims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Sicherheitsmassnahmen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überall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für WebSocket-Verbindungen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JWT-Token-Validierung auf dem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CORS-Policy-Durchsetzung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Sitzungsablauf (konfigurierbar)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Audit-Logging (alle Sitzungsereignisse)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DSGVO-/nDSG-Konformität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Datenminimierung als Standard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aus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Geheimnisse in Client-Konfiguration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Datenmodell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SpiGes-XML-Struktur (BFS / Bundesamt für Statistik)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Entitäten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Systemarchitektur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