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CTOs, IT 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 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 HTTP callback after coding sessions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 completes session (Apply/Discard/...)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POSTs JSON to configured URL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Async: does not block the coder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with exponential backoff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retry on 4xx (except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(env vars)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Payload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bearer token or custom header (local config only)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Components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Keycloak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Deployment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portable self-contained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to any folder and run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Auto-registers DLL + env vars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publish as app or in image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Policy: set KODEMED_HOME env var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first-run setup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override: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Auto-update: planned for future versions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XML/JSON config, environment variables,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/ Client Config (XML or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Settings</a:t>
            </a:r>
            <a:endParaRPr lang="en-US" sz="1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Env Vars (Server)</a:t>
            </a:r>
            <a:endParaRPr lang="en-US" sz="110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Quick Start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running in 3 steps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Deploy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Install Client (choose one)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PowerShell Installer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irm .../Install-KodeMed.ps1 -Out Install.ps1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.\Install.ps1 -ServerUrl "https://server"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Start Coding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platform components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backend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data API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 grouping API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DLL (.NET 4.5.2/9.0)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 – portable EXE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language selector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 HIS/3rd Party  →  Server (REST/WS)  →  CodingClient (WS)  →  DLL  → 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 HIS (direct)  →  DLL (COM)  →  Server  → 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Information System integration via COM DLL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API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Example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methods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PowerShell Installer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Install-KodeMed.ps1 script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Downloads + configures automatically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auth setup (bearer/custom)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registration + env vars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mode for GPO/SCCM deploy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DLL + deps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COM registration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env vars manually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advanced users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(recommended)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single EXE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 on first run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needed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 compatible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Environment Variables (set automatically by CodingClient or PowerShell installer)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application for 3rd-party 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Flow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Features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Single-instance (global mutex)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listener for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 webhook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selector (DE/FR/IT/EN, tray menu)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sign in/out via tray menu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Auto-start on Windows login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sessions from local files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 / VDI Highlights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Self-contained: no .NET runtime dependency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writes user-level (HKCU, env vars)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Portable: copy folder and run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(no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on non-persistent VDI login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backend with REST API and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 application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API: config, session, audit, instances,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endpoint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JPA/Hibernate persistence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(session events, user actions)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management (save/load/share)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token validation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Grouper integration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deployment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data 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ICD-10-GM codes + descriptions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 procedure 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medication 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 grouper catalog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Full-text search with autocomplete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catalogs (yearly updates)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with caching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 UI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with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Zustand state management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data blocks (draggable,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code tables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search with autocomplete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attribute editing per row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data forms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grouper results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Multi-language UI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 history bar (visual step-through)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in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browser mode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live updates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Save/load/share custom layouts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 design + dark/light theme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Keyboard navigation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Export/import functionality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 &amp; Security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+ PKCE flow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 compatible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embedded browser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standard OIDC redirect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Group-based access control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user claims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Measures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everywhere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for WebSocket connections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token validation on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 policy enforcement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expiry (configurable)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logging (all session events)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GDPR / nDSG Compliance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minimization defaults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off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secrets in client config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Model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 structure (BFS / Swiss Federal Statistics)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Entities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System Architecture</dc:title>
  <dc:subject>PptxGenJS Presentation</dc:subject>
  <dc:creator>KodeMed SA</dc:creator>
  <cp:lastModifiedBy>KodeMed SA</cp:lastModifiedBy>
  <cp:revision>1</cp:revision>
  <dcterms:created xsi:type="dcterms:W3CDTF">2026-02-13T09:38:14Z</dcterms:created>
  <dcterms:modified xsi:type="dcterms:W3CDTF">2026-02-13T09:38:14Z</dcterms:modified>
</cp:coreProperties>
</file>