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du système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CTOs, l’administration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1.0.0  |  kodeMed SA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Callback HTTP fire-and-forget après les sessions de codage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Fonctionnement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codeur termine la session (Appliquer/Annuler/...)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envoie du JSON en POST à l’URL configurée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Asynchrone : ne bloque pas le codeur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avec backoff exponentiel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retry sur 4xx (sauf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(variables d’env)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du webhook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 : token bearer ou en-tête personnalisé (config locale uniquement)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Composants serveur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Keycloak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 client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: EXE portable autonome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Copier dans n’importe quel dossier et exécuter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automatique DLL + variables d’env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 : publier comme app ou dans l’image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Stratégie de groupe : définir KODEMED_HOME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silencieux au premier lancement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Remplacement de config 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à jour automatique : prévue pour les futures versions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XML/JSON, variables d’environnement,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 DLL / Client (XML ou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Paramètres clés</a:t>
            </a:r>
            <a:endParaRPr lang="en-US" sz="12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d’env webhook (serveur)</a:t>
            </a:r>
            <a:endParaRPr lang="en-US" sz="1100" dirty="0"/>
          </a:p>
        </p:txBody>
      </p:sp>
      <p:graphicFrame>
        <p:nvGraphicFramePr>
          <p:cNvPr id="2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Démarrage rapide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Opérationnel en 3 étapes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 1 : Déployer le serveur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 2 : Installer le client (choisir une option)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PowerShell Installer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irm .../Install-KodeMed.ps1 -Out Install.ps1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.\Install.ps1 -ServerUrl "https://server"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 3 : Commencer le codage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Vue d’ensemble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Composants de la plateforme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de données de classification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de groupage DRG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(.NET 4.5.2/9.0)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 – EXE portable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sélecteur de langue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Flux : SIH/Tiers → Serveur (REST/WS) → CodingClient (WS) → DLL →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Flux : SIH (direct) → DLL (COM) → Serveur →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Intégration SIH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du système d’information hospitalier via DLL COM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 DLL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 d’intégration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du 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méthodes de déploiement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Installateur PowerShell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 Install-KodeMed.ps1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Téléchargement + configuration auto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auth webhook (bearer/custom)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COM + variables d’env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 silencieux pour GPO/SCCM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Manuel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Copier DLL + dépendances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COM manuel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 d’environnement manuelles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utilisateurs avancés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(recommandé)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portable unique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 au premier lancement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droit admin requis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Citrix/VDI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d’environnement (définies automatiquement par CodingClient ou PowerShell)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 pour l’intégration tierce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Flux d’intégration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Fonctionnalités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Instance unique (mutex global)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Écoute WebSocket pour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post-codage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Sélecteur de langue (DE/FR/IT/EN, menu tray)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Connexion/déconnexion OAuth2 via menu tray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Démarrage automatique à l’ouverture de session Windows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Ouvrir des sessions depuis des fichiers locaux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Points forts Citrix / VDI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Autonome : aucune dépendance .NET Runtime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Toutes les écritures au niveau utilisateur (HKCU, variables d’env)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: copier le dossier et exécuter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(pas d’admin)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Re-setup à chaque connexion VDI non persistante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serveur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avec API REST et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Spring Boot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: config, sessions, audit, instances, layouts,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WebSocket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Persistance JPA/Hibernate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Piste d’audit (événements de session, actions utilisateur)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des layouts (sauvegarder/charger/partager)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des tokens OAuth2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groupeur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Docker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de données de classification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 ICD-10-GM + descriptions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 de procédures CHOP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 médicaments ATC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 groupeur SwissDRG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 plein texte avec auto-complétion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Catalogues versionnés (mises à jour annuelles)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avec cache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Interface de codage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avec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d’état Zustand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blocs de données (déplaçables,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Tables de codes éditables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 de codes avec auto-complétion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Édition des attributs SpiGes par ligne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Formulaires de données administratives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Résultats groupeur en temps réel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multilingue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Barre d’historique d’annulation (parcours visuel)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Intégré dans la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 navigateur autonome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en direct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Sauvegarder/charger/partager des layouts personnalisés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responsive + thème sombre/clair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Navigation au clavier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Fonctionnalité d’export/import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Authentification &amp; sécurité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 Authorization Code +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Keycloak, Auth0, Azure AD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: connexion via navigateur intégré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: redirection OIDC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automatique des tokens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via realms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Contrôle d’accès par groupes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Claims utilisateur OpenID Connect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Mesures de sécurité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partout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pour les connexions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JWT sur le serveur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des politiques CORS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Expiration de session (configurable)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Journalisation d’audit (tous les événements)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Conformité RGPD / nLPD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Minimisation des données par défaut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 : désactivé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SSRF sur les URL de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secret dans la configuration client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Modèle de données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XML SpiGes (OFS / Office fédéral de la statistique)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Entités clés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Architecture du système</dc:title>
  <dc:subject>PptxGenJS Presentation</dc:subject>
  <dc:creator>KodeMed SA</dc:creator>
  <cp:lastModifiedBy>KodeMed SA</cp:lastModifiedBy>
  <cp:revision>1</cp:revision>
  <dcterms:created xsi:type="dcterms:W3CDTF">2026-02-13T09:38:14Z</dcterms:created>
  <dcterms:modified xsi:type="dcterms:W3CDTF">2026-02-13T09:38:14Z</dcterms:modified>
</cp:coreProperties>
</file>