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Architettura del sistema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CTO, amministrazione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1.0.0  |  kodeMed SA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Callback HTTP fire-and-forget dopo le sessioni di codifica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Come funziona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codificatore completa la sessione (Applica/Annulla/...)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invia JSON in POST all’URL configurato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Asincrono: non blocca il codificatore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con backoff esponenziale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retry su 4xx (eccetto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(variabili d’ambiente)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del webhook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token bearer o header personalizzato (solo config locale)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Componenti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Keycloak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 client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EXE portatile autonomo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Copiare in qualsiasi cartella e avviare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automatica DLL + variabili d’ambiente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pubblicare come app o nell’immagine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Policy: impostare KODEMED_HOME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silenzioso al primo avvio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 configurazione: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automatico: previsto per versioni future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XML/JSON, variabili d’ambiente,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 DLL / Client (XML o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Impostazioni principali</a:t>
            </a:r>
            <a:endParaRPr lang="en-US" sz="12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d’ambiente webhook (server)</a:t>
            </a:r>
            <a:endParaRPr lang="en-US" sz="1100" dirty="0"/>
          </a:p>
        </p:txBody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Avvio rapido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Operativo in 3 passaggi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1: Distribuire il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2: Installare il client (scegliere un’opzione)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PowerShell Installer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irm .../Install-KodeMed.ps1 -Out Install.ps1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.\Install.ps1 -ServerUrl "https://server"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3: Iniziare la codifica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del sistema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Componenti della piattaforma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dati di classificazione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di raggruppamento DRG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(.NET 4.5.2/9.0)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system tray – EXE portatile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selettore lingua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Flusso: SIO/Terzi → Server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Flusso: SIO (diretto) → DLL (COM) → Server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Integrazione SIO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del sistema informativo ospedaliero via DLL COM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DLL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di integrazione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Installazione del 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metodi di distribuzione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Installatore PowerShell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Install-KodeMed.ps1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+ configurazione automatica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auth webhook (bearer/custom)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+ variabili d’amb.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Modalità silenziosa per GPO/SCCM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Manuale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Copiare DLL + dipendenze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manuale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Variabili d’ambiente manuali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utenti esperti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(consigliato)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portatile singolo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 al primo avvio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admin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Citrix/VDI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d’ambiente (impostate automaticamente da CodingClient o PowerShell)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system tray per l’integrazione di terze parti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di integrazione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Funzionalità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Istanza singola (mutex globale)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Listener WebSocket per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post-codifica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Selettore lingua (DE/FR/IT/EN, menu tray)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Accesso/disconnessione OAuth2 via menu tray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Avvio automatico all’accesso Windows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Apertura sessioni da file locali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Punti di forza Citrix / VDI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Autonomo: nessuna dipendenza .NET Runtime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Tutte le scritture a livello utente (HKCU, variabili d’amb.)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Portatile: copiare la cartella e avviare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(nessun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ad ogni accesso VDI non persistente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server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con API REST e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Spring Boot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REST: config, sessioni, audit, istanze, layout,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WebSocket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Persistenza JPA/Hibernate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(eventi sessione, azioni utente)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layout (salvare/caricare/condividere)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Validazione token OAuth2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grouper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Docker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dati di classificazione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ICD-10-GM + descrizioni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procedure CHOP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farmaci ATC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Catalogo grouper SwissDRG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full-text con autocompletamento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Cataloghi versionati (aggiornamenti annuali)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con cache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Interfaccia di 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con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stato Zustand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blocchi dati (trascinabili,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Tabelle codici modificabili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codici con autocompletamento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Modifica attributi SpiGes per riga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Formulari dati amministrativi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Risultati grouper in tempo reale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Interfaccia multilingue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Barra cronologia annullamento (navigazione visuale)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Integrato nella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Modalità browser autonoma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in tempo reale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Salvare/caricare/condividere layout personalizzati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responsive + tema scuro/chiaro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Navigazione da tastiera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Funzionalità export/import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 e sicurezza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Flusso Authorization Code +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Keycloak, Auth0, Azure AD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login tramite browser integrato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redirect OIDC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tramite realm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accessi basato su gruppi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 utente OpenID Connect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Misure di sicurezza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ovunque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per le connessioni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Validazione JWT sul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politiche CORS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Scadenza sessione (configurabile)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Logging di audit (tutti gli eventi)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Conformità GDPR / nLPD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Minimizzazione dati per default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disattivato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segreto nella configurazione client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Modello dati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Struttura XML SpiGes (UST / Ufficio federale di statistica)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Entità principali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Architettura del sistema</dc:title>
  <dc:subject>PptxGenJS Presentation</dc:subject>
  <dc:creator>KodeMed SA</dc:creator>
  <cp:lastModifiedBy>KodeMed SA</cp:lastModifiedBy>
  <cp:revision>1</cp:revision>
  <dcterms:created xsi:type="dcterms:W3CDTF">2026-02-13T09:38:14Z</dcterms:created>
  <dcterms:modified xsi:type="dcterms:W3CDTF">2026-02-13T09:38:14Z</dcterms:modified>
</cp:coreProperties>
</file>